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45" autoAdjust="0"/>
    <p:restoredTop sz="86429" autoAdjust="0"/>
  </p:normalViewPr>
  <p:slideViewPr>
    <p:cSldViewPr>
      <p:cViewPr varScale="1">
        <p:scale>
          <a:sx n="80" d="100"/>
          <a:sy n="80" d="100"/>
        </p:scale>
        <p:origin x="-4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A5FC300-D8FD-4349-8B56-FDE5BEEFB877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0ADED66-88F0-44B0-9B09-07D71BA9A19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Are They?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Push and Pull Factors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Push Factors: </a:t>
            </a:r>
          </a:p>
          <a:p>
            <a:pPr>
              <a:buNone/>
            </a:pPr>
            <a:r>
              <a:rPr lang="en-US" dirty="0" smtClean="0"/>
              <a:t>	Conditions that drives people to leave a given area or location.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Pull factors: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Conditions that attract people to enter a given area or location.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50292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Push and pull factors paint a picture to discuss why people migrate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Push: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People feel as if they are not accepted in their home country. </a:t>
            </a:r>
            <a:endParaRPr lang="en-US" dirty="0"/>
          </a:p>
          <a:p>
            <a:pPr>
              <a:buNone/>
            </a:pPr>
            <a:endParaRPr lang="en-US" u="sng" dirty="0" smtClean="0"/>
          </a:p>
          <a:p>
            <a:r>
              <a:rPr lang="en-US" u="sng" dirty="0" smtClean="0"/>
              <a:t>Pull: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People want to be near family that is already in another country.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Push and Pull Factors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Push:</a:t>
            </a:r>
          </a:p>
          <a:p>
            <a:pPr>
              <a:buNone/>
            </a:pPr>
            <a:r>
              <a:rPr lang="en-US" dirty="0" smtClean="0"/>
              <a:t>	In the person’s home country the economy is bad and there are no jobs.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Pull: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Another country has a policy that accepts migrant workers and the person feels pulled into the new country for work.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Push and Pull Factors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Push: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The person feels religious and/or political persecution in their home country.</a:t>
            </a:r>
          </a:p>
          <a:p>
            <a:endParaRPr lang="en-US" dirty="0" smtClean="0"/>
          </a:p>
          <a:p>
            <a:r>
              <a:rPr lang="en-US" u="sng" dirty="0" smtClean="0"/>
              <a:t>Pull: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The new country has a policy of acceptance of political asylum.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Push and Pull Factors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Social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Political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Economic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you think of any other push an pull factors within these groups?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</TotalTime>
  <Words>65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Push and Pull Factors</vt:lpstr>
      <vt:lpstr>Definitions</vt:lpstr>
      <vt:lpstr>Social Push and Pull Factors</vt:lpstr>
      <vt:lpstr>Economic Push and Pull Factors</vt:lpstr>
      <vt:lpstr>Political Push and Pull Factors</vt:lpstr>
      <vt:lpstr>Can you think of any other push an pull factors within these groups?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Push and Pull Factors</dc:title>
  <dc:creator>meagans</dc:creator>
  <cp:lastModifiedBy>meagans</cp:lastModifiedBy>
  <cp:revision>2</cp:revision>
  <dcterms:created xsi:type="dcterms:W3CDTF">2011-08-16T05:03:14Z</dcterms:created>
  <dcterms:modified xsi:type="dcterms:W3CDTF">2011-08-16T05:21:41Z</dcterms:modified>
</cp:coreProperties>
</file>